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6" r:id="rId3"/>
    <p:sldId id="260" r:id="rId4"/>
    <p:sldId id="258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95C9"/>
    <a:srgbClr val="4DAAD4"/>
    <a:srgbClr val="F5F5F5"/>
    <a:srgbClr val="F46121"/>
    <a:srgbClr val="624645"/>
    <a:srgbClr val="2EB0DC"/>
    <a:srgbClr val="138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5919-2067-42FE-B7E4-B8E80FF68110}" type="datetimeFigureOut">
              <a:rPr lang="ru-RU" smtClean="0"/>
              <a:t>30.06.2025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201AF-CE0A-4D64-8554-4E5F4A4397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73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_голубой_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7D7BDF5-64C4-4488-882E-A1A4D30C23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A3A1CE76-90C1-4832-815C-46D62B3AA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" y="1"/>
            <a:ext cx="5346916" cy="6858000"/>
          </a:xfrm>
          <a:prstGeom prst="rect">
            <a:avLst/>
          </a:prstGeom>
        </p:spPr>
      </p:pic>
      <p:pic>
        <p:nvPicPr>
          <p:cNvPr id="8" name="Рисунок 7" descr="Rectangle 13">
            <a:extLst>
              <a:ext uri="{FF2B5EF4-FFF2-40B4-BE49-F238E27FC236}">
                <a16:creationId xmlns:a16="http://schemas.microsoft.com/office/drawing/2014/main" id="{0F2F4636-2219-4FBC-80A5-1F1226795676}"/>
              </a:ext>
            </a:extLst>
          </p:cNvPr>
          <p:cNvPicPr>
            <a:picLocks noGrp="1" noChangeAspect="1"/>
          </p:cNvPicPr>
          <p:nvPr isPhoto="1" userDrawn="1"/>
        </p:nvPicPr>
        <p:blipFill>
          <a:blip r:embed="rId4">
            <a:lum/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136525"/>
            <a:ext cx="11677650" cy="65686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5FF36-D44F-4246-BA07-93DB7F124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3287" y="2766219"/>
            <a:ext cx="6465425" cy="53578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BE5B521A-42E1-4A15-9C81-A472E6D7E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5846" y="3429000"/>
            <a:ext cx="4372708" cy="36512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B41E70-BA85-4CEB-A106-BB398B2AAA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5" y="5955628"/>
            <a:ext cx="621598" cy="6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23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683EA98-9EBF-43E9-BC26-C64AE5BB1747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219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1CFAD8-2EBA-4520-8FBE-62C8360C2600}"/>
              </a:ext>
            </a:extLst>
          </p:cNvPr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19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1">
            <a:extLst>
              <a:ext uri="{FF2B5EF4-FFF2-40B4-BE49-F238E27FC236}">
                <a16:creationId xmlns:a16="http://schemas.microsoft.com/office/drawing/2014/main" id="{060CD11F-E43B-423D-A60E-111985442FD5}"/>
              </a:ext>
            </a:extLst>
          </p:cNvPr>
          <p:cNvSpPr/>
          <p:nvPr userDrawn="1"/>
        </p:nvSpPr>
        <p:spPr>
          <a:xfrm>
            <a:off x="8228462" y="6356350"/>
            <a:ext cx="3963537" cy="510748"/>
          </a:xfrm>
          <a:custGeom>
            <a:avLst/>
            <a:gdLst>
              <a:gd name="connsiteX0" fmla="*/ 0 w 3581400"/>
              <a:gd name="connsiteY0" fmla="*/ 0 h 501650"/>
              <a:gd name="connsiteX1" fmla="*/ 3581400 w 3581400"/>
              <a:gd name="connsiteY1" fmla="*/ 0 h 501650"/>
              <a:gd name="connsiteX2" fmla="*/ 3581400 w 3581400"/>
              <a:gd name="connsiteY2" fmla="*/ 501650 h 501650"/>
              <a:gd name="connsiteX3" fmla="*/ 0 w 3581400"/>
              <a:gd name="connsiteY3" fmla="*/ 501650 h 501650"/>
              <a:gd name="connsiteX4" fmla="*/ 0 w 3581400"/>
              <a:gd name="connsiteY4" fmla="*/ 0 h 501650"/>
              <a:gd name="connsiteX0" fmla="*/ 382137 w 3963537"/>
              <a:gd name="connsiteY0" fmla="*/ 0 h 510748"/>
              <a:gd name="connsiteX1" fmla="*/ 3963537 w 3963537"/>
              <a:gd name="connsiteY1" fmla="*/ 0 h 510748"/>
              <a:gd name="connsiteX2" fmla="*/ 3963537 w 3963537"/>
              <a:gd name="connsiteY2" fmla="*/ 501650 h 510748"/>
              <a:gd name="connsiteX3" fmla="*/ 0 w 3963537"/>
              <a:gd name="connsiteY3" fmla="*/ 510748 h 510748"/>
              <a:gd name="connsiteX4" fmla="*/ 382137 w 3963537"/>
              <a:gd name="connsiteY4" fmla="*/ 0 h 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37" h="510748">
                <a:moveTo>
                  <a:pt x="382137" y="0"/>
                </a:moveTo>
                <a:lnTo>
                  <a:pt x="3963537" y="0"/>
                </a:lnTo>
                <a:lnTo>
                  <a:pt x="3963537" y="501650"/>
                </a:lnTo>
                <a:lnTo>
                  <a:pt x="0" y="510748"/>
                </a:lnTo>
                <a:lnTo>
                  <a:pt x="382137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/>
          </a:p>
        </p:txBody>
      </p:sp>
      <p:sp>
        <p:nvSpPr>
          <p:cNvPr id="29" name="Прямоугольник 18">
            <a:extLst>
              <a:ext uri="{FF2B5EF4-FFF2-40B4-BE49-F238E27FC236}">
                <a16:creationId xmlns:a16="http://schemas.microsoft.com/office/drawing/2014/main" id="{A85A6A8D-A775-4972-956E-15CC31728ED2}"/>
              </a:ext>
            </a:extLst>
          </p:cNvPr>
          <p:cNvSpPr/>
          <p:nvPr userDrawn="1"/>
        </p:nvSpPr>
        <p:spPr>
          <a:xfrm>
            <a:off x="0" y="0"/>
            <a:ext cx="3337560" cy="690350"/>
          </a:xfrm>
          <a:custGeom>
            <a:avLst/>
            <a:gdLst>
              <a:gd name="connsiteX0" fmla="*/ 0 w 3337560"/>
              <a:gd name="connsiteY0" fmla="*/ 0 h 685800"/>
              <a:gd name="connsiteX1" fmla="*/ 3337560 w 3337560"/>
              <a:gd name="connsiteY1" fmla="*/ 0 h 685800"/>
              <a:gd name="connsiteX2" fmla="*/ 3337560 w 3337560"/>
              <a:gd name="connsiteY2" fmla="*/ 685800 h 685800"/>
              <a:gd name="connsiteX3" fmla="*/ 0 w 3337560"/>
              <a:gd name="connsiteY3" fmla="*/ 685800 h 685800"/>
              <a:gd name="connsiteX4" fmla="*/ 0 w 3337560"/>
              <a:gd name="connsiteY4" fmla="*/ 0 h 685800"/>
              <a:gd name="connsiteX0" fmla="*/ 0 w 3337560"/>
              <a:gd name="connsiteY0" fmla="*/ 0 h 690350"/>
              <a:gd name="connsiteX1" fmla="*/ 3337560 w 3337560"/>
              <a:gd name="connsiteY1" fmla="*/ 0 h 690350"/>
              <a:gd name="connsiteX2" fmla="*/ 2900832 w 3337560"/>
              <a:gd name="connsiteY2" fmla="*/ 690350 h 690350"/>
              <a:gd name="connsiteX3" fmla="*/ 0 w 3337560"/>
              <a:gd name="connsiteY3" fmla="*/ 685800 h 690350"/>
              <a:gd name="connsiteX4" fmla="*/ 0 w 3337560"/>
              <a:gd name="connsiteY4" fmla="*/ 0 h 69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560" h="690350">
                <a:moveTo>
                  <a:pt x="0" y="0"/>
                </a:moveTo>
                <a:lnTo>
                  <a:pt x="3337560" y="0"/>
                </a:lnTo>
                <a:lnTo>
                  <a:pt x="2900832" y="69035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18">
            <a:extLst>
              <a:ext uri="{FF2B5EF4-FFF2-40B4-BE49-F238E27FC236}">
                <a16:creationId xmlns:a16="http://schemas.microsoft.com/office/drawing/2014/main" id="{DEF7A07E-8003-410C-908D-6C28A992DBA7}"/>
              </a:ext>
            </a:extLst>
          </p:cNvPr>
          <p:cNvSpPr/>
          <p:nvPr userDrawn="1"/>
        </p:nvSpPr>
        <p:spPr>
          <a:xfrm>
            <a:off x="0" y="0"/>
            <a:ext cx="4083638" cy="690350"/>
          </a:xfrm>
          <a:custGeom>
            <a:avLst/>
            <a:gdLst>
              <a:gd name="connsiteX0" fmla="*/ 0 w 3337560"/>
              <a:gd name="connsiteY0" fmla="*/ 0 h 685800"/>
              <a:gd name="connsiteX1" fmla="*/ 3337560 w 3337560"/>
              <a:gd name="connsiteY1" fmla="*/ 0 h 685800"/>
              <a:gd name="connsiteX2" fmla="*/ 3337560 w 3337560"/>
              <a:gd name="connsiteY2" fmla="*/ 685800 h 685800"/>
              <a:gd name="connsiteX3" fmla="*/ 0 w 3337560"/>
              <a:gd name="connsiteY3" fmla="*/ 685800 h 685800"/>
              <a:gd name="connsiteX4" fmla="*/ 0 w 3337560"/>
              <a:gd name="connsiteY4" fmla="*/ 0 h 685800"/>
              <a:gd name="connsiteX0" fmla="*/ 0 w 3337560"/>
              <a:gd name="connsiteY0" fmla="*/ 0 h 690350"/>
              <a:gd name="connsiteX1" fmla="*/ 3337560 w 3337560"/>
              <a:gd name="connsiteY1" fmla="*/ 0 h 690350"/>
              <a:gd name="connsiteX2" fmla="*/ 2900832 w 3337560"/>
              <a:gd name="connsiteY2" fmla="*/ 690350 h 690350"/>
              <a:gd name="connsiteX3" fmla="*/ 0 w 3337560"/>
              <a:gd name="connsiteY3" fmla="*/ 685800 h 690350"/>
              <a:gd name="connsiteX4" fmla="*/ 0 w 3337560"/>
              <a:gd name="connsiteY4" fmla="*/ 0 h 690350"/>
              <a:gd name="connsiteX0" fmla="*/ 746078 w 4083638"/>
              <a:gd name="connsiteY0" fmla="*/ 0 h 690350"/>
              <a:gd name="connsiteX1" fmla="*/ 4083638 w 4083638"/>
              <a:gd name="connsiteY1" fmla="*/ 0 h 690350"/>
              <a:gd name="connsiteX2" fmla="*/ 3646910 w 4083638"/>
              <a:gd name="connsiteY2" fmla="*/ 690350 h 690350"/>
              <a:gd name="connsiteX3" fmla="*/ 0 w 4083638"/>
              <a:gd name="connsiteY3" fmla="*/ 685800 h 690350"/>
              <a:gd name="connsiteX4" fmla="*/ 746078 w 4083638"/>
              <a:gd name="connsiteY4" fmla="*/ 0 h 690350"/>
              <a:gd name="connsiteX0" fmla="*/ 9099 w 4083638"/>
              <a:gd name="connsiteY0" fmla="*/ 4550 h 690350"/>
              <a:gd name="connsiteX1" fmla="*/ 4083638 w 4083638"/>
              <a:gd name="connsiteY1" fmla="*/ 0 h 690350"/>
              <a:gd name="connsiteX2" fmla="*/ 3646910 w 4083638"/>
              <a:gd name="connsiteY2" fmla="*/ 690350 h 690350"/>
              <a:gd name="connsiteX3" fmla="*/ 0 w 4083638"/>
              <a:gd name="connsiteY3" fmla="*/ 685800 h 690350"/>
              <a:gd name="connsiteX4" fmla="*/ 9099 w 4083638"/>
              <a:gd name="connsiteY4" fmla="*/ 4550 h 690350"/>
              <a:gd name="connsiteX0" fmla="*/ 2749 w 4083638"/>
              <a:gd name="connsiteY0" fmla="*/ 4550 h 690350"/>
              <a:gd name="connsiteX1" fmla="*/ 4083638 w 4083638"/>
              <a:gd name="connsiteY1" fmla="*/ 0 h 690350"/>
              <a:gd name="connsiteX2" fmla="*/ 3646910 w 4083638"/>
              <a:gd name="connsiteY2" fmla="*/ 690350 h 690350"/>
              <a:gd name="connsiteX3" fmla="*/ 0 w 4083638"/>
              <a:gd name="connsiteY3" fmla="*/ 685800 h 690350"/>
              <a:gd name="connsiteX4" fmla="*/ 2749 w 4083638"/>
              <a:gd name="connsiteY4" fmla="*/ 4550 h 690350"/>
              <a:gd name="connsiteX0" fmla="*/ 5924 w 4083638"/>
              <a:gd name="connsiteY0" fmla="*/ 2962 h 690350"/>
              <a:gd name="connsiteX1" fmla="*/ 4083638 w 4083638"/>
              <a:gd name="connsiteY1" fmla="*/ 0 h 690350"/>
              <a:gd name="connsiteX2" fmla="*/ 3646910 w 4083638"/>
              <a:gd name="connsiteY2" fmla="*/ 690350 h 690350"/>
              <a:gd name="connsiteX3" fmla="*/ 0 w 4083638"/>
              <a:gd name="connsiteY3" fmla="*/ 685800 h 690350"/>
              <a:gd name="connsiteX4" fmla="*/ 5924 w 4083638"/>
              <a:gd name="connsiteY4" fmla="*/ 2962 h 690350"/>
              <a:gd name="connsiteX0" fmla="*/ 5924 w 4083638"/>
              <a:gd name="connsiteY0" fmla="*/ 4550 h 690350"/>
              <a:gd name="connsiteX1" fmla="*/ 4083638 w 4083638"/>
              <a:gd name="connsiteY1" fmla="*/ 0 h 690350"/>
              <a:gd name="connsiteX2" fmla="*/ 3646910 w 4083638"/>
              <a:gd name="connsiteY2" fmla="*/ 690350 h 690350"/>
              <a:gd name="connsiteX3" fmla="*/ 0 w 4083638"/>
              <a:gd name="connsiteY3" fmla="*/ 685800 h 690350"/>
              <a:gd name="connsiteX4" fmla="*/ 5924 w 4083638"/>
              <a:gd name="connsiteY4" fmla="*/ 4550 h 69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3638" h="690350">
                <a:moveTo>
                  <a:pt x="5924" y="4550"/>
                </a:moveTo>
                <a:lnTo>
                  <a:pt x="4083638" y="0"/>
                </a:lnTo>
                <a:lnTo>
                  <a:pt x="3646910" y="690350"/>
                </a:lnTo>
                <a:lnTo>
                  <a:pt x="0" y="685800"/>
                </a:lnTo>
                <a:cubicBezTo>
                  <a:pt x="916" y="458717"/>
                  <a:pt x="5008" y="231633"/>
                  <a:pt x="5924" y="455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2" name="Image 3" descr="preencoded.png">
            <a:extLst>
              <a:ext uri="{FF2B5EF4-FFF2-40B4-BE49-F238E27FC236}">
                <a16:creationId xmlns:a16="http://schemas.microsoft.com/office/drawing/2014/main" id="{10E3F25A-D158-413F-9EE7-2FE9AFA5F7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902267"/>
            <a:ext cx="5467351" cy="5133975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DD52BC-CD8C-4D85-90DB-A2DD893AF6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8600" y="160337"/>
            <a:ext cx="3810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заголовка слайда</a:t>
            </a:r>
          </a:p>
        </p:txBody>
      </p:sp>
      <p:sp>
        <p:nvSpPr>
          <p:cNvPr id="25" name="Параллелограмм 24">
            <a:extLst>
              <a:ext uri="{FF2B5EF4-FFF2-40B4-BE49-F238E27FC236}">
                <a16:creationId xmlns:a16="http://schemas.microsoft.com/office/drawing/2014/main" id="{EBF7CC6E-4E65-4162-A8A4-4E2C5A79CB26}"/>
              </a:ext>
            </a:extLst>
          </p:cNvPr>
          <p:cNvSpPr/>
          <p:nvPr userDrawn="1"/>
        </p:nvSpPr>
        <p:spPr>
          <a:xfrm>
            <a:off x="10822495" y="6356350"/>
            <a:ext cx="667195" cy="50165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 dirty="0"/>
          </a:p>
        </p:txBody>
      </p:sp>
      <p:sp>
        <p:nvSpPr>
          <p:cNvPr id="26" name="Номер слайда 5">
            <a:extLst>
              <a:ext uri="{FF2B5EF4-FFF2-40B4-BE49-F238E27FC236}">
                <a16:creationId xmlns:a16="http://schemas.microsoft.com/office/drawing/2014/main" id="{5125FDC8-B331-42F8-8593-27EA9CD63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9720" y="6356350"/>
            <a:ext cx="3704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B1EAD-660A-443B-A943-506CADA11B7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Параллелограмм 21">
            <a:extLst>
              <a:ext uri="{FF2B5EF4-FFF2-40B4-BE49-F238E27FC236}">
                <a16:creationId xmlns:a16="http://schemas.microsoft.com/office/drawing/2014/main" id="{02F6FBBE-DB34-490E-8525-847BC9223B49}"/>
              </a:ext>
            </a:extLst>
          </p:cNvPr>
          <p:cNvSpPr/>
          <p:nvPr userDrawn="1"/>
        </p:nvSpPr>
        <p:spPr>
          <a:xfrm>
            <a:off x="-211" y="6356350"/>
            <a:ext cx="1498811" cy="504824"/>
          </a:xfrm>
          <a:custGeom>
            <a:avLst/>
            <a:gdLst>
              <a:gd name="connsiteX0" fmla="*/ 0 w 667195"/>
              <a:gd name="connsiteY0" fmla="*/ 501650 h 501650"/>
              <a:gd name="connsiteX1" fmla="*/ 125413 w 667195"/>
              <a:gd name="connsiteY1" fmla="*/ 0 h 501650"/>
              <a:gd name="connsiteX2" fmla="*/ 667195 w 667195"/>
              <a:gd name="connsiteY2" fmla="*/ 0 h 501650"/>
              <a:gd name="connsiteX3" fmla="*/ 541783 w 667195"/>
              <a:gd name="connsiteY3" fmla="*/ 501650 h 501650"/>
              <a:gd name="connsiteX4" fmla="*/ 0 w 667195"/>
              <a:gd name="connsiteY4" fmla="*/ 501650 h 501650"/>
              <a:gd name="connsiteX0" fmla="*/ 0 w 565595"/>
              <a:gd name="connsiteY0" fmla="*/ 501650 h 501650"/>
              <a:gd name="connsiteX1" fmla="*/ 23813 w 565595"/>
              <a:gd name="connsiteY1" fmla="*/ 0 h 501650"/>
              <a:gd name="connsiteX2" fmla="*/ 565595 w 565595"/>
              <a:gd name="connsiteY2" fmla="*/ 0 h 501650"/>
              <a:gd name="connsiteX3" fmla="*/ 440183 w 565595"/>
              <a:gd name="connsiteY3" fmla="*/ 501650 h 501650"/>
              <a:gd name="connsiteX4" fmla="*/ 0 w 565595"/>
              <a:gd name="connsiteY4" fmla="*/ 501650 h 501650"/>
              <a:gd name="connsiteX0" fmla="*/ 0 w 551308"/>
              <a:gd name="connsiteY0" fmla="*/ 498475 h 501650"/>
              <a:gd name="connsiteX1" fmla="*/ 9526 w 551308"/>
              <a:gd name="connsiteY1" fmla="*/ 0 h 501650"/>
              <a:gd name="connsiteX2" fmla="*/ 551308 w 551308"/>
              <a:gd name="connsiteY2" fmla="*/ 0 h 501650"/>
              <a:gd name="connsiteX3" fmla="*/ 425896 w 551308"/>
              <a:gd name="connsiteY3" fmla="*/ 501650 h 501650"/>
              <a:gd name="connsiteX4" fmla="*/ 0 w 551308"/>
              <a:gd name="connsiteY4" fmla="*/ 498475 h 501650"/>
              <a:gd name="connsiteX0" fmla="*/ 0 w 556071"/>
              <a:gd name="connsiteY0" fmla="*/ 498475 h 501650"/>
              <a:gd name="connsiteX1" fmla="*/ 14289 w 556071"/>
              <a:gd name="connsiteY1" fmla="*/ 0 h 501650"/>
              <a:gd name="connsiteX2" fmla="*/ 556071 w 556071"/>
              <a:gd name="connsiteY2" fmla="*/ 0 h 501650"/>
              <a:gd name="connsiteX3" fmla="*/ 430659 w 556071"/>
              <a:gd name="connsiteY3" fmla="*/ 501650 h 501650"/>
              <a:gd name="connsiteX4" fmla="*/ 0 w 556071"/>
              <a:gd name="connsiteY4" fmla="*/ 498475 h 501650"/>
              <a:gd name="connsiteX0" fmla="*/ 0 w 546546"/>
              <a:gd name="connsiteY0" fmla="*/ 498475 h 501650"/>
              <a:gd name="connsiteX1" fmla="*/ 4764 w 546546"/>
              <a:gd name="connsiteY1" fmla="*/ 0 h 501650"/>
              <a:gd name="connsiteX2" fmla="*/ 546546 w 546546"/>
              <a:gd name="connsiteY2" fmla="*/ 0 h 501650"/>
              <a:gd name="connsiteX3" fmla="*/ 421134 w 546546"/>
              <a:gd name="connsiteY3" fmla="*/ 501650 h 501650"/>
              <a:gd name="connsiteX4" fmla="*/ 0 w 546546"/>
              <a:gd name="connsiteY4" fmla="*/ 498475 h 501650"/>
              <a:gd name="connsiteX0" fmla="*/ 0 w 546546"/>
              <a:gd name="connsiteY0" fmla="*/ 498475 h 501650"/>
              <a:gd name="connsiteX1" fmla="*/ 4764 w 546546"/>
              <a:gd name="connsiteY1" fmla="*/ 0 h 501650"/>
              <a:gd name="connsiteX2" fmla="*/ 546546 w 546546"/>
              <a:gd name="connsiteY2" fmla="*/ 0 h 501650"/>
              <a:gd name="connsiteX3" fmla="*/ 421134 w 546546"/>
              <a:gd name="connsiteY3" fmla="*/ 501650 h 501650"/>
              <a:gd name="connsiteX4" fmla="*/ 0 w 546546"/>
              <a:gd name="connsiteY4" fmla="*/ 498475 h 501650"/>
              <a:gd name="connsiteX0" fmla="*/ 0 w 546546"/>
              <a:gd name="connsiteY0" fmla="*/ 498475 h 501650"/>
              <a:gd name="connsiteX1" fmla="*/ 1 w 546546"/>
              <a:gd name="connsiteY1" fmla="*/ 0 h 501650"/>
              <a:gd name="connsiteX2" fmla="*/ 546546 w 546546"/>
              <a:gd name="connsiteY2" fmla="*/ 0 h 501650"/>
              <a:gd name="connsiteX3" fmla="*/ 421134 w 546546"/>
              <a:gd name="connsiteY3" fmla="*/ 501650 h 501650"/>
              <a:gd name="connsiteX4" fmla="*/ 0 w 546546"/>
              <a:gd name="connsiteY4" fmla="*/ 498475 h 501650"/>
              <a:gd name="connsiteX0" fmla="*/ 0 w 546546"/>
              <a:gd name="connsiteY0" fmla="*/ 500062 h 501650"/>
              <a:gd name="connsiteX1" fmla="*/ 1 w 546546"/>
              <a:gd name="connsiteY1" fmla="*/ 0 h 501650"/>
              <a:gd name="connsiteX2" fmla="*/ 546546 w 546546"/>
              <a:gd name="connsiteY2" fmla="*/ 0 h 501650"/>
              <a:gd name="connsiteX3" fmla="*/ 421134 w 546546"/>
              <a:gd name="connsiteY3" fmla="*/ 501650 h 501650"/>
              <a:gd name="connsiteX4" fmla="*/ 0 w 546546"/>
              <a:gd name="connsiteY4" fmla="*/ 500062 h 501650"/>
              <a:gd name="connsiteX0" fmla="*/ 0 w 548134"/>
              <a:gd name="connsiteY0" fmla="*/ 500062 h 501650"/>
              <a:gd name="connsiteX1" fmla="*/ 1589 w 548134"/>
              <a:gd name="connsiteY1" fmla="*/ 0 h 501650"/>
              <a:gd name="connsiteX2" fmla="*/ 548134 w 548134"/>
              <a:gd name="connsiteY2" fmla="*/ 0 h 501650"/>
              <a:gd name="connsiteX3" fmla="*/ 422722 w 548134"/>
              <a:gd name="connsiteY3" fmla="*/ 501650 h 501650"/>
              <a:gd name="connsiteX4" fmla="*/ 0 w 548134"/>
              <a:gd name="connsiteY4" fmla="*/ 500062 h 501650"/>
              <a:gd name="connsiteX0" fmla="*/ 0 w 549721"/>
              <a:gd name="connsiteY0" fmla="*/ 498474 h 501650"/>
              <a:gd name="connsiteX1" fmla="*/ 3176 w 549721"/>
              <a:gd name="connsiteY1" fmla="*/ 0 h 501650"/>
              <a:gd name="connsiteX2" fmla="*/ 549721 w 549721"/>
              <a:gd name="connsiteY2" fmla="*/ 0 h 501650"/>
              <a:gd name="connsiteX3" fmla="*/ 424309 w 549721"/>
              <a:gd name="connsiteY3" fmla="*/ 501650 h 501650"/>
              <a:gd name="connsiteX4" fmla="*/ 0 w 549721"/>
              <a:gd name="connsiteY4" fmla="*/ 498474 h 501650"/>
              <a:gd name="connsiteX0" fmla="*/ 0 w 549721"/>
              <a:gd name="connsiteY0" fmla="*/ 504824 h 504824"/>
              <a:gd name="connsiteX1" fmla="*/ 3176 w 549721"/>
              <a:gd name="connsiteY1" fmla="*/ 0 h 504824"/>
              <a:gd name="connsiteX2" fmla="*/ 549721 w 549721"/>
              <a:gd name="connsiteY2" fmla="*/ 0 h 504824"/>
              <a:gd name="connsiteX3" fmla="*/ 424309 w 549721"/>
              <a:gd name="connsiteY3" fmla="*/ 501650 h 504824"/>
              <a:gd name="connsiteX4" fmla="*/ 0 w 549721"/>
              <a:gd name="connsiteY4" fmla="*/ 504824 h 504824"/>
              <a:gd name="connsiteX0" fmla="*/ 0 w 549721"/>
              <a:gd name="connsiteY0" fmla="*/ 504824 h 504824"/>
              <a:gd name="connsiteX1" fmla="*/ 712 w 549721"/>
              <a:gd name="connsiteY1" fmla="*/ 0 h 504824"/>
              <a:gd name="connsiteX2" fmla="*/ 549721 w 549721"/>
              <a:gd name="connsiteY2" fmla="*/ 0 h 504824"/>
              <a:gd name="connsiteX3" fmla="*/ 424309 w 549721"/>
              <a:gd name="connsiteY3" fmla="*/ 501650 h 504824"/>
              <a:gd name="connsiteX4" fmla="*/ 0 w 549721"/>
              <a:gd name="connsiteY4" fmla="*/ 504824 h 504824"/>
              <a:gd name="connsiteX0" fmla="*/ 109 w 549830"/>
              <a:gd name="connsiteY0" fmla="*/ 504824 h 504824"/>
              <a:gd name="connsiteX1" fmla="*/ 0 w 549830"/>
              <a:gd name="connsiteY1" fmla="*/ 0 h 504824"/>
              <a:gd name="connsiteX2" fmla="*/ 549830 w 549830"/>
              <a:gd name="connsiteY2" fmla="*/ 0 h 504824"/>
              <a:gd name="connsiteX3" fmla="*/ 424418 w 549830"/>
              <a:gd name="connsiteY3" fmla="*/ 501650 h 504824"/>
              <a:gd name="connsiteX4" fmla="*/ 109 w 549830"/>
              <a:gd name="connsiteY4" fmla="*/ 504824 h 50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30" h="504824">
                <a:moveTo>
                  <a:pt x="109" y="504824"/>
                </a:moveTo>
                <a:cubicBezTo>
                  <a:pt x="109" y="338666"/>
                  <a:pt x="0" y="166158"/>
                  <a:pt x="0" y="0"/>
                </a:cubicBezTo>
                <a:lnTo>
                  <a:pt x="549830" y="0"/>
                </a:lnTo>
                <a:lnTo>
                  <a:pt x="424418" y="501650"/>
                </a:lnTo>
                <a:lnTo>
                  <a:pt x="109" y="5048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A301B3-D728-4B20-8D4B-CFCD96AEBC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534" y="6388547"/>
            <a:ext cx="1075267" cy="3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3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04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66574-A3EA-4C77-8D12-07AB36735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D13507-174C-47F7-B905-91F603BAF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169016-E7EA-44D1-91DE-C75B8C7DC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87C3B3-9022-4441-A4E2-BD4BDD1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C16F2241-5329-4637-8B73-40A782CAE3D9}"/>
              </a:ext>
            </a:extLst>
          </p:cNvPr>
          <p:cNvSpPr/>
          <p:nvPr userDrawn="1"/>
        </p:nvSpPr>
        <p:spPr>
          <a:xfrm>
            <a:off x="10822495" y="6356350"/>
            <a:ext cx="667195" cy="50165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C2680DD-408D-4B48-962C-F9E541D5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AFB1EAD-660A-443B-A943-506CADA11B7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632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.me/TNS_RU_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39487" y="2497278"/>
            <a:ext cx="6465425" cy="5357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Телеграм</a:t>
            </a:r>
            <a:r>
              <a:rPr lang="ru-RU" dirty="0"/>
              <a:t> </a:t>
            </a:r>
            <a:r>
              <a:rPr lang="ru-RU" dirty="0" smtClean="0"/>
              <a:t>бот технической </a:t>
            </a:r>
            <a:r>
              <a:rPr lang="ru-RU" dirty="0" smtClean="0"/>
              <a:t>поддержки</a:t>
            </a:r>
            <a:r>
              <a:rPr lang="en-US" dirty="0" smtClean="0"/>
              <a:t> “</a:t>
            </a:r>
            <a:r>
              <a:rPr lang="ru-RU" dirty="0" smtClean="0"/>
              <a:t>ТНС-РУ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85845" y="3393141"/>
            <a:ext cx="4372708" cy="36512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бета-тест</a:t>
            </a:r>
          </a:p>
        </p:txBody>
      </p:sp>
    </p:spTree>
    <p:extLst>
      <p:ext uri="{BB962C8B-B14F-4D97-AF65-F5344CB8AC3E}">
        <p14:creationId xmlns:p14="http://schemas.microsoft.com/office/powerpoint/2010/main" val="7089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Краткая инструкция использования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FB1EAD-660A-443B-A943-506CADA11B7A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B4E71BC-BDD8-4A19-AECD-5E703EFD3260}"/>
              </a:ext>
            </a:extLst>
          </p:cNvPr>
          <p:cNvSpPr txBox="1">
            <a:spLocks/>
          </p:cNvSpPr>
          <p:nvPr/>
        </p:nvSpPr>
        <p:spPr>
          <a:xfrm>
            <a:off x="228600" y="857647"/>
            <a:ext cx="437270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alpha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rgbClr val="2195C9"/>
                </a:solidFill>
              </a:rPr>
              <a:t>Процесс регистрации</a:t>
            </a:r>
            <a:endParaRPr lang="ru-RU" sz="2000" dirty="0">
              <a:solidFill>
                <a:srgbClr val="2195C9"/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9E937F6-F8EC-4E05-8EAC-C03EE5EC2471}"/>
              </a:ext>
            </a:extLst>
          </p:cNvPr>
          <p:cNvCxnSpPr/>
          <p:nvPr/>
        </p:nvCxnSpPr>
        <p:spPr>
          <a:xfrm>
            <a:off x="312731" y="3654800"/>
            <a:ext cx="113823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5575" y="1222771"/>
            <a:ext cx="15339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Для начала работы с ботом перейдите по 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 tooltip="ссылка"/>
              </a:rPr>
              <a:t>ссылке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или отсканируйте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/>
              </a:rPr>
              <a:t>QR-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код. После чего увидите начальный экран, где нужно нажать кнопку старт.</a:t>
            </a:r>
          </a:p>
        </p:txBody>
      </p:sp>
      <p:sp>
        <p:nvSpPr>
          <p:cNvPr id="11" name="AutoShape 2" descr="blob:https://web.telegram.org/e234e5db-5b13-40b2-8b74-2a1bf3a95d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blob:https://web.telegram.org/e234e5db-5b13-40b2-8b74-2a1bf3a95d2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573" y="1222771"/>
            <a:ext cx="2184787" cy="47318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44497" y="1222771"/>
            <a:ext cx="17737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После чего Вам потребуется указать Ваш рабочий 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адрес 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э</a:t>
            </a:r>
            <a:r>
              <a:rPr lang="ru-R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л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ектронной почты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/>
              </a:rPr>
              <a:t> (email), 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на который придет код подтверждения.</a:t>
            </a:r>
            <a:endParaRPr lang="ru-RU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231" y="1222770"/>
            <a:ext cx="2184787" cy="47318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76846" y="1222770"/>
            <a:ext cx="1432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Далее вводим код из письма на почте и начинаем пользоваться ботом.</a:t>
            </a:r>
            <a:endParaRPr lang="ru-RU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AutoShape 6" descr="blob:https://web.telegram.org/60380c96-4c21-4a22-b164-152c6374e9d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526" y="1222769"/>
            <a:ext cx="2184787" cy="473185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2669321"/>
            <a:ext cx="1370696" cy="13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Краткая инструкция использования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FB1EAD-660A-443B-A943-506CADA11B7A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B4E71BC-BDD8-4A19-AECD-5E703EFD3260}"/>
              </a:ext>
            </a:extLst>
          </p:cNvPr>
          <p:cNvSpPr txBox="1">
            <a:spLocks/>
          </p:cNvSpPr>
          <p:nvPr/>
        </p:nvSpPr>
        <p:spPr>
          <a:xfrm>
            <a:off x="228600" y="857647"/>
            <a:ext cx="437270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alpha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rgbClr val="2195C9"/>
                </a:solidFill>
              </a:rPr>
              <a:t>Процесс подачи заявки</a:t>
            </a:r>
            <a:endParaRPr lang="ru-RU" sz="2000" dirty="0">
              <a:solidFill>
                <a:srgbClr val="2195C9"/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9E937F6-F8EC-4E05-8EAC-C03EE5EC2471}"/>
              </a:ext>
            </a:extLst>
          </p:cNvPr>
          <p:cNvCxnSpPr/>
          <p:nvPr/>
        </p:nvCxnSpPr>
        <p:spPr>
          <a:xfrm>
            <a:off x="312731" y="3654800"/>
            <a:ext cx="113823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2" descr="blob:https://web.telegram.org/e234e5db-5b13-40b2-8b74-2a1bf3a95d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blob:https://web.telegram.org/e234e5db-5b13-40b2-8b74-2a1bf3a95d2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6" descr="blob:https://web.telegram.org/60380c96-4c21-4a22-b164-152c6374e9d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222772"/>
            <a:ext cx="9986682" cy="4626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04999" y="3066733"/>
            <a:ext cx="15598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На картинке слева, изображен возможный путь создания заявки пользователем</a:t>
            </a:r>
            <a:endParaRPr lang="ru-RU" sz="11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531" y="1673172"/>
            <a:ext cx="402371" cy="493819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919771B4-372D-409C-A91A-5E106DD3AA23}"/>
              </a:ext>
            </a:extLst>
          </p:cNvPr>
          <p:cNvSpPr/>
          <p:nvPr/>
        </p:nvSpPr>
        <p:spPr>
          <a:xfrm>
            <a:off x="6666627" y="1964860"/>
            <a:ext cx="404261" cy="404261"/>
          </a:xfrm>
          <a:prstGeom prst="ellipse">
            <a:avLst/>
          </a:prstGeom>
          <a:solidFill>
            <a:srgbClr val="F46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+mn-lt"/>
              </a:rPr>
              <a:t>2</a:t>
            </a:r>
            <a:endParaRPr lang="ru-RU" dirty="0">
              <a:latin typeface="+mn-lt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19771B4-372D-409C-A91A-5E106DD3AA23}"/>
              </a:ext>
            </a:extLst>
          </p:cNvPr>
          <p:cNvSpPr/>
          <p:nvPr/>
        </p:nvSpPr>
        <p:spPr>
          <a:xfrm>
            <a:off x="9400862" y="3452669"/>
            <a:ext cx="404261" cy="404261"/>
          </a:xfrm>
          <a:prstGeom prst="ellipse">
            <a:avLst/>
          </a:prstGeom>
          <a:solidFill>
            <a:srgbClr val="F46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+mn-lt"/>
              </a:rPr>
              <a:t>3</a:t>
            </a:r>
            <a:endParaRPr lang="ru-RU" dirty="0">
              <a:latin typeface="+mn-lt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19771B4-372D-409C-A91A-5E106DD3AA23}"/>
              </a:ext>
            </a:extLst>
          </p:cNvPr>
          <p:cNvSpPr/>
          <p:nvPr/>
        </p:nvSpPr>
        <p:spPr>
          <a:xfrm>
            <a:off x="6666626" y="4784786"/>
            <a:ext cx="404261" cy="404261"/>
          </a:xfrm>
          <a:prstGeom prst="ellipse">
            <a:avLst/>
          </a:prstGeom>
          <a:solidFill>
            <a:srgbClr val="F46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+mn-lt"/>
              </a:rPr>
              <a:t>4</a:t>
            </a:r>
            <a:endParaRPr lang="ru-RU" dirty="0">
              <a:latin typeface="+mn-lt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19771B4-372D-409C-A91A-5E106DD3AA23}"/>
              </a:ext>
            </a:extLst>
          </p:cNvPr>
          <p:cNvSpPr/>
          <p:nvPr/>
        </p:nvSpPr>
        <p:spPr>
          <a:xfrm>
            <a:off x="2918531" y="5189047"/>
            <a:ext cx="404261" cy="404261"/>
          </a:xfrm>
          <a:prstGeom prst="ellipse">
            <a:avLst/>
          </a:prstGeom>
          <a:solidFill>
            <a:srgbClr val="F46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+mn-lt"/>
              </a:rPr>
              <a:t>5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757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Краткая инструкция использования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FB1EAD-660A-443B-A943-506CADA11B7A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FCE1A09A-2127-45A6-A83B-046845B99086}"/>
              </a:ext>
            </a:extLst>
          </p:cNvPr>
          <p:cNvSpPr txBox="1">
            <a:spLocks/>
          </p:cNvSpPr>
          <p:nvPr/>
        </p:nvSpPr>
        <p:spPr>
          <a:xfrm>
            <a:off x="228600" y="1066800"/>
            <a:ext cx="437270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alpha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rgbClr val="2195C9"/>
                </a:solidFill>
              </a:rPr>
              <a:t>Процесс отслеживания статуса заявки</a:t>
            </a:r>
            <a:endParaRPr lang="ru-RU" sz="2000" dirty="0">
              <a:solidFill>
                <a:srgbClr val="2195C9"/>
              </a:solidFill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321D776D-38BA-4859-9180-31A46D06E06F}"/>
              </a:ext>
            </a:extLst>
          </p:cNvPr>
          <p:cNvSpPr txBox="1">
            <a:spLocks/>
          </p:cNvSpPr>
          <p:nvPr/>
        </p:nvSpPr>
        <p:spPr>
          <a:xfrm>
            <a:off x="386514" y="2691422"/>
            <a:ext cx="40426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alpha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7F8D55BB-8675-42FA-A39F-31D25F25265F}"/>
              </a:ext>
            </a:extLst>
          </p:cNvPr>
          <p:cNvSpPr txBox="1">
            <a:spLocks/>
          </p:cNvSpPr>
          <p:nvPr/>
        </p:nvSpPr>
        <p:spPr>
          <a:xfrm>
            <a:off x="4287715" y="2691422"/>
            <a:ext cx="40426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alpha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+mn-lt"/>
              </a:rPr>
              <a:t>2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7834CB3F-D74E-468F-8B4E-1F7B5FA9A554}"/>
              </a:ext>
            </a:extLst>
          </p:cNvPr>
          <p:cNvSpPr txBox="1">
            <a:spLocks/>
          </p:cNvSpPr>
          <p:nvPr/>
        </p:nvSpPr>
        <p:spPr>
          <a:xfrm>
            <a:off x="8768275" y="2691422"/>
            <a:ext cx="40426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alpha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+mn-lt"/>
              </a:rPr>
              <a:t>3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DCF954D-8C48-4B7F-81B8-D086FF9B3AF0}"/>
              </a:ext>
            </a:extLst>
          </p:cNvPr>
          <p:cNvCxnSpPr/>
          <p:nvPr/>
        </p:nvCxnSpPr>
        <p:spPr>
          <a:xfrm>
            <a:off x="419756" y="5649445"/>
            <a:ext cx="113823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30" y="1991477"/>
            <a:ext cx="3115135" cy="21613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6032" y="1473875"/>
            <a:ext cx="31151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Теперь привычные отбивки по статусу заявки приходят прямо в телеграм.</a:t>
            </a:r>
            <a:endParaRPr lang="ru-RU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6030" y="4198977"/>
            <a:ext cx="31151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На данном этапе необходимо выбрать оценку, после отбивки о завершении заявки, для того, чтобы появилось поле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/>
              </a:rPr>
              <a:t>“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Новое обращение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/>
              </a:rPr>
              <a:t>”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/>
              </a:rPr>
              <a:t>.</a:t>
            </a:r>
            <a:endParaRPr lang="ru-RU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30" y="1991477"/>
            <a:ext cx="3116391" cy="3124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050017" y="1558513"/>
            <a:ext cx="3360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После чего мы можем использовать бота как ранее. </a:t>
            </a:r>
            <a:endParaRPr lang="ru-RU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04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145</Words>
  <Application>Microsoft Office PowerPoint</Application>
  <PresentationFormat>Широкоэкранный</PresentationFormat>
  <Paragraphs>24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Inter</vt:lpstr>
      <vt:lpstr>Тема Office</vt:lpstr>
      <vt:lpstr>Телеграм бот технической поддержки “ТНС-РУ”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 Сидоров</dc:creator>
  <cp:lastModifiedBy>Бабаян Антон Юрикович</cp:lastModifiedBy>
  <cp:revision>49</cp:revision>
  <dcterms:created xsi:type="dcterms:W3CDTF">2024-04-08T14:06:46Z</dcterms:created>
  <dcterms:modified xsi:type="dcterms:W3CDTF">2025-06-30T11:13:00Z</dcterms:modified>
</cp:coreProperties>
</file>